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72" r:id="rId7"/>
    <p:sldId id="273" r:id="rId8"/>
    <p:sldId id="276" r:id="rId9"/>
    <p:sldId id="278" r:id="rId10"/>
    <p:sldId id="277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AA5331-C789-DF49-92BF-5CE5846E1062}"/>
              </a:ext>
            </a:extLst>
          </p:cNvPr>
          <p:cNvSpPr/>
          <p:nvPr/>
        </p:nvSpPr>
        <p:spPr>
          <a:xfrm>
            <a:off x="3078178" y="3731658"/>
            <a:ext cx="57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28CF3-B0D4-C041-BC84-CA3237E5DEC5}"/>
              </a:ext>
            </a:extLst>
          </p:cNvPr>
          <p:cNvSpPr txBox="1"/>
          <p:nvPr/>
        </p:nvSpPr>
        <p:spPr>
          <a:xfrm>
            <a:off x="8838178" y="37316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1.6GB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68DF-1EC1-EC4E-B79C-4B3897AADE54}"/>
              </a:ext>
            </a:extLst>
          </p:cNvPr>
          <p:cNvSpPr/>
          <p:nvPr/>
        </p:nvSpPr>
        <p:spPr>
          <a:xfrm>
            <a:off x="3078178" y="3186941"/>
            <a:ext cx="36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027D3-7B7A-2D48-B79E-E9FC966EC48F}"/>
              </a:ext>
            </a:extLst>
          </p:cNvPr>
          <p:cNvSpPr txBox="1"/>
          <p:nvPr/>
        </p:nvSpPr>
        <p:spPr>
          <a:xfrm>
            <a:off x="3078178" y="32048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540KB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688F-7126-BC4D-8FE3-544BA532AAB8}"/>
              </a:ext>
            </a:extLst>
          </p:cNvPr>
          <p:cNvSpPr txBox="1"/>
          <p:nvPr/>
        </p:nvSpPr>
        <p:spPr>
          <a:xfrm>
            <a:off x="1573787" y="3177572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Layered JAR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1FCA-BC92-8C40-9887-528E4FC74587}"/>
              </a:ext>
            </a:extLst>
          </p:cNvPr>
          <p:cNvSpPr txBox="1"/>
          <p:nvPr/>
        </p:nvSpPr>
        <p:spPr>
          <a:xfrm>
            <a:off x="1573787" y="3722326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FatJAR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adoptopenjdk:8u252-b09-jre-hotspot-bionic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415600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5FCEA56-2B25-3246-8B05-8386E50B044E}"/>
              </a:ext>
            </a:extLst>
          </p:cNvPr>
          <p:cNvSpPr/>
          <p:nvPr/>
        </p:nvSpPr>
        <p:spPr>
          <a:xfrm>
            <a:off x="1670942" y="2725804"/>
            <a:ext cx="1945342" cy="1649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5414565" y="1581904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8C45-DA78-C94E-80D9-A24073C0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D79CD-E7DE-2B4E-8A78-EE6788A5FE62}"/>
              </a:ext>
            </a:extLst>
          </p:cNvPr>
          <p:cNvSpPr/>
          <p:nvPr/>
        </p:nvSpPr>
        <p:spPr>
          <a:xfrm>
            <a:off x="625443" y="2344847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6499-CBB0-E846-ABC7-1D0418BCE7FE}"/>
              </a:ext>
            </a:extLst>
          </p:cNvPr>
          <p:cNvSpPr txBox="1"/>
          <p:nvPr/>
        </p:nvSpPr>
        <p:spPr>
          <a:xfrm>
            <a:off x="6346481" y="317776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Layered JAR creates a layer of 5.4KB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B1CABA3-DB07-DA4A-91B1-46581E9D47C4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rot="10800000">
            <a:off x="3093645" y="2344848"/>
            <a:ext cx="3252837" cy="1017585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C6C19BE-1427-EB45-9EFF-3285274D1621}"/>
              </a:ext>
            </a:extLst>
          </p:cNvPr>
          <p:cNvSpPr/>
          <p:nvPr/>
        </p:nvSpPr>
        <p:spPr>
          <a:xfrm>
            <a:off x="2826567" y="203702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2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190</Words>
  <Application>Microsoft Macintosh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28</cp:revision>
  <dcterms:created xsi:type="dcterms:W3CDTF">2020-07-15T10:03:23Z</dcterms:created>
  <dcterms:modified xsi:type="dcterms:W3CDTF">2020-07-15T17:34:27Z</dcterms:modified>
</cp:coreProperties>
</file>